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6B20BDE-FDB9-47F1-850B-2B41C1A86BE5}">
  <a:tblStyle styleId="{16B20BDE-FDB9-47F1-850B-2B41C1A86BE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0d7fdcfcd_0_6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0d7fdcfcd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D5D3"/>
                </a:solidFill>
                <a:latin typeface="IBM Plex Sans"/>
                <a:ea typeface="IBM Plex Sans"/>
                <a:cs typeface="IBM Plex Sans"/>
                <a:sym typeface="IBM Plex Sans"/>
              </a:rPr>
              <a:t>NUDGE </a:t>
            </a:r>
            <a:endParaRPr>
              <a:solidFill>
                <a:srgbClr val="6BD5D3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49906" y="11316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{16B20BDE-FDB9-47F1-850B-2B41C1A86BE5}</a:tableStyleId>
              </a:tblPr>
              <a:tblGrid>
                <a:gridCol w="1372375"/>
                <a:gridCol w="1586650"/>
                <a:gridCol w="3434275"/>
                <a:gridCol w="3434275"/>
              </a:tblGrid>
              <a:tr h="7255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Choice/Decision Moment and Nature: 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Current Choice/Decision:</a:t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Ideal Choice/Decision</a:t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25525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User/Stakeholder - Needs, Attitudes, Behaviours / Persona</a:t>
                      </a:r>
                      <a:endParaRPr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  <a:tr h="836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Investigate I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N</a:t>
                      </a: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centives 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incentives and disincentives influencing choice for the user/stakeholder?</a:t>
                      </a:r>
                      <a:endParaRPr b="1"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incentives and disincentives could be explored to change behavior? How?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36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</a:t>
                      </a: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nderstand Choices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different choices before the user/stakeholder? What are the costs and benefits involved? What are the gaps in understanding?</a:t>
                      </a:r>
                      <a:endParaRPr b="1"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cost vs. benefit relation should be explored to change behavior? How?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36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Consider 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D</a:t>
                      </a: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efaults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defaults that could potentially be set for the user/stakeholder? </a:t>
                      </a:r>
                      <a:endParaRPr b="1"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defaults could be explored to change behavior? How?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36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</a:t>
                      </a: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ive Feedback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At what points of choosing would feedback be useful? What feedback is missing right now?</a:t>
                      </a:r>
                      <a:endParaRPr b="1"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feedback could be explored? How?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36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Expect 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</a:t>
                      </a:r>
                      <a:r>
                        <a:rPr b="1" lang="en" sz="10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rrors</a:t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typical errors/mistakes that people make when they are choosing? </a:t>
                      </a:r>
                      <a:endParaRPr b="1" sz="9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6BD5D3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errors could be expected and accommodated? How?</a:t>
                      </a:r>
                      <a:endParaRPr b="1" sz="900">
                        <a:solidFill>
                          <a:srgbClr val="6BD5D3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