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edc83fb88_1_25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edc83fb88_1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28600" y="1123950"/>
            <a:ext cx="10172700" cy="6131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PERSONA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14225" y="1419100"/>
            <a:ext cx="1778700" cy="20913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447175" y="1312000"/>
            <a:ext cx="7730700" cy="47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About:</a:t>
            </a:r>
            <a:r>
              <a:rPr lang="en"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Background/Context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Broad Goals:</a:t>
            </a:r>
            <a:r>
              <a:rPr lang="en"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What are aspirations and motivations that represent what the person wants in life?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Specific Needs/Problem:</a:t>
            </a: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What does he/she want that is relevant to specific problem/opportunity domain?</a:t>
            </a:r>
            <a:endParaRPr sz="10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Specific Behaviours:</a:t>
            </a: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What are current behaviours and actions relevant to the specific problem/opportunity domain?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Specific Motivators: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 What are specific motivators as a user to engage with a solution?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Specific Pain Points: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 What are specific pain points as a user engaging with a solution?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Quote:</a:t>
            </a:r>
            <a:r>
              <a:rPr lang="en"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Something the persona would say to summarise their position on the problem, and write it as a quotev</a:t>
            </a:r>
            <a:endParaRPr sz="1000"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14575" y="3600173"/>
            <a:ext cx="17787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Name: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Relevant Demographics:</a:t>
            </a:r>
            <a:r>
              <a:rPr lang="en"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Age:</a:t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Gender:</a:t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Income:</a:t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Family:</a:t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Occupation:</a:t>
            </a:r>
            <a:endParaRPr b="1" sz="1000"/>
          </a:p>
        </p:txBody>
      </p:sp>
      <p:sp>
        <p:nvSpPr>
          <p:cNvPr id="60" name="Google Shape;60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