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IBM Plex Sans"/>
      <p:regular r:id="rId7"/>
      <p:bold r:id="rId8"/>
      <p:italic r:id="rId9"/>
      <p:boldItalic r:id="rId10"/>
    </p:embeddedFont>
    <p:embeddedFont>
      <p:font typeface="IBM Plex Sans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Light-regular.fntdata"/><Relationship Id="rId10" Type="http://schemas.openxmlformats.org/officeDocument/2006/relationships/font" Target="fonts/IBMPlexSans-boldItalic.fntdata"/><Relationship Id="rId13" Type="http://schemas.openxmlformats.org/officeDocument/2006/relationships/font" Target="fonts/IBMPlexSansLight-italic.fntdata"/><Relationship Id="rId12" Type="http://schemas.openxmlformats.org/officeDocument/2006/relationships/font" Target="fonts/IBMPlexSansLigh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IBMPlexSans-italic.fntdata"/><Relationship Id="rId14" Type="http://schemas.openxmlformats.org/officeDocument/2006/relationships/font" Target="fonts/IBMPlexSans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IBMPlexSans-regular.fntdata"/><Relationship Id="rId8" Type="http://schemas.openxmlformats.org/officeDocument/2006/relationships/font" Target="fonts/IBMPlex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e2378bc90_0_0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e2378bc9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21925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SCENARIOS</a:t>
            </a:r>
            <a:endParaRPr>
              <a:solidFill>
                <a:srgbClr val="8D86FC"/>
              </a:solidFill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677978" y="1080436"/>
            <a:ext cx="9474084" cy="6033212"/>
            <a:chOff x="484725" y="807256"/>
            <a:chExt cx="2333403" cy="2733919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484725" y="2994275"/>
              <a:ext cx="2333400" cy="5469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1" lang="en" sz="12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One-Liner</a:t>
              </a:r>
              <a:r>
                <a:rPr b="1" lang="en" sz="12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 </a:t>
              </a:r>
              <a:endParaRPr sz="12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 rot="-4420">
              <a:off x="484727" y="808756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1" lang="en" sz="12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Concept Visual</a:t>
              </a:r>
              <a:endParaRPr b="1" sz="12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i="1" sz="12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</p:grpSp>
      <p:sp>
        <p:nvSpPr>
          <p:cNvPr id="59" name="Google Shape;59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