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e2378bc90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e2378bc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21925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SCENARIOS</a:t>
            </a:r>
            <a:endParaRPr>
              <a:solidFill>
                <a:srgbClr val="8D86FC"/>
              </a:solidFill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677978" y="1080436"/>
            <a:ext cx="9474084" cy="6033212"/>
            <a:chOff x="484725" y="807256"/>
            <a:chExt cx="2333403" cy="2733919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484725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One-Liner</a:t>
              </a:r>
              <a:r>
                <a:rPr b="1" lang="en" sz="12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 </a:t>
              </a:r>
              <a:endParaRPr sz="12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 rot="-4420">
              <a:off x="484727" y="808756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Concept Visual</a:t>
              </a:r>
              <a:endParaRPr b="1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12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