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60000" cx="10692000"/>
  <p:notesSz cx="7560000" cy="10692000"/>
  <p:embeddedFontLst>
    <p:embeddedFont>
      <p:font typeface="IBM Plex Sans"/>
      <p:regular r:id="rId7"/>
      <p:bold r:id="rId8"/>
      <p:italic r:id="rId9"/>
      <p:boldItalic r:id="rId10"/>
    </p:embeddedFont>
    <p:embeddedFont>
      <p:font typeface="IBM Plex Sans Ligh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60">
          <p15:clr>
            <a:srgbClr val="A4A3A4"/>
          </p15:clr>
        </p15:guide>
        <p15:guide id="2" pos="6552">
          <p15:clr>
            <a:srgbClr val="A4A3A4"/>
          </p15:clr>
        </p15:guide>
        <p15:guide id="3" orient="horz" pos="212">
          <p15:clr>
            <a:srgbClr val="A4A3A4"/>
          </p15:clr>
        </p15:guide>
        <p15:guide id="4" orient="horz" pos="4570">
          <p15:clr>
            <a:srgbClr val="A4A3A4"/>
          </p15:clr>
        </p15:guide>
        <p15:guide id="5" pos="3368">
          <p15:clr>
            <a:srgbClr val="A4A3A4"/>
          </p15:clr>
        </p15:guide>
        <p15:guide id="6" orient="horz" pos="1800">
          <p15:clr>
            <a:srgbClr val="A4A3A4"/>
          </p15:clr>
        </p15:guide>
        <p15:guide id="7" pos="4553">
          <p15:clr>
            <a:srgbClr val="A4A3A4"/>
          </p15:clr>
        </p15:guide>
        <p15:guide id="8" pos="4298">
          <p15:clr>
            <a:srgbClr val="A4A3A4"/>
          </p15:clr>
        </p15:guide>
        <p15:guide id="9" pos="3496">
          <p15:clr>
            <a:srgbClr val="9AA0A6"/>
          </p15:clr>
        </p15:guide>
        <p15:guide id="10" orient="horz" pos="911">
          <p15:clr>
            <a:srgbClr val="9AA0A6"/>
          </p15:clr>
        </p15:guide>
        <p15:guide id="11" orient="horz" pos="2182">
          <p15:clr>
            <a:srgbClr val="9AA0A6"/>
          </p15:clr>
        </p15:guide>
        <p15:guide id="12" pos="2363">
          <p15:clr>
            <a:srgbClr val="9AA0A6"/>
          </p15:clr>
        </p15:guide>
        <p15:guide id="13" pos="227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0"/>
        <p:guide pos="6552"/>
        <p:guide pos="212" orient="horz"/>
        <p:guide pos="4570" orient="horz"/>
        <p:guide pos="3368"/>
        <p:guide pos="1800" orient="horz"/>
        <p:guide pos="4553"/>
        <p:guide pos="4298"/>
        <p:guide pos="3496"/>
        <p:guide pos="911" orient="horz"/>
        <p:guide pos="2182" orient="horz"/>
        <p:guide pos="2363"/>
        <p:guide pos="22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SansLight-regular.fntdata"/><Relationship Id="rId10" Type="http://schemas.openxmlformats.org/officeDocument/2006/relationships/font" Target="fonts/IBMPlexSans-boldItalic.fntdata"/><Relationship Id="rId13" Type="http://schemas.openxmlformats.org/officeDocument/2006/relationships/font" Target="fonts/IBMPlexSansLight-italic.fntdata"/><Relationship Id="rId12" Type="http://schemas.openxmlformats.org/officeDocument/2006/relationships/font" Target="fonts/IBMPlexSansLight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IBMPlexSans-italic.fntdata"/><Relationship Id="rId14" Type="http://schemas.openxmlformats.org/officeDocument/2006/relationships/font" Target="fonts/IBMPlexSansLigh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IBMPlexSans-regular.fntdata"/><Relationship Id="rId8" Type="http://schemas.openxmlformats.org/officeDocument/2006/relationships/font" Target="fonts/IBMPlexSa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dc311bdac_0_11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dc311bdac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0" y="-75"/>
            <a:ext cx="106920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249275" y="542200"/>
            <a:ext cx="60729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STORYBOARDING</a:t>
            </a:r>
            <a:endParaRPr>
              <a:solidFill>
                <a:srgbClr val="8D86FC"/>
              </a:solidFill>
            </a:endParaRPr>
          </a:p>
        </p:txBody>
      </p:sp>
      <p:grpSp>
        <p:nvGrpSpPr>
          <p:cNvPr id="56" name="Google Shape;56;p13"/>
          <p:cNvGrpSpPr/>
          <p:nvPr/>
        </p:nvGrpSpPr>
        <p:grpSpPr>
          <a:xfrm>
            <a:off x="677971" y="1083205"/>
            <a:ext cx="9336073" cy="5666998"/>
            <a:chOff x="484725" y="807185"/>
            <a:chExt cx="9835728" cy="5867065"/>
          </a:xfrm>
        </p:grpSpPr>
        <p:sp>
          <p:nvSpPr>
            <p:cNvPr id="57" name="Google Shape;57;p13"/>
            <p:cNvSpPr txBox="1"/>
            <p:nvPr/>
          </p:nvSpPr>
          <p:spPr>
            <a:xfrm rot="-4420">
              <a:off x="484727" y="808756"/>
              <a:ext cx="2333402" cy="2184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16050" lIns="116050" spcFirstLastPara="1" rIns="116050" wrap="square" tIns="1160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b="1" lang="en" sz="9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1.</a:t>
              </a:r>
              <a:endParaRPr b="1" sz="9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1" sz="900">
                <a:solidFill>
                  <a:srgbClr val="8D86FC"/>
                </a:solidFill>
                <a:latin typeface="IBM Plex Sans Light"/>
                <a:ea typeface="IBM Plex Sans Light"/>
                <a:cs typeface="IBM Plex Sans Light"/>
                <a:sym typeface="IBM Plex Sans Light"/>
              </a:endParaRPr>
            </a:p>
          </p:txBody>
        </p:sp>
        <p:sp>
          <p:nvSpPr>
            <p:cNvPr id="58" name="Google Shape;58;p13"/>
            <p:cNvSpPr txBox="1"/>
            <p:nvPr/>
          </p:nvSpPr>
          <p:spPr>
            <a:xfrm rot="-4420">
              <a:off x="2985502" y="808780"/>
              <a:ext cx="2333402" cy="2184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16050" lIns="116050" spcFirstLastPara="1" rIns="116050" wrap="square" tIns="1160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2. </a:t>
              </a:r>
              <a:endParaRPr b="1" i="1" sz="9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</p:txBody>
        </p:sp>
        <p:sp>
          <p:nvSpPr>
            <p:cNvPr id="59" name="Google Shape;59;p13"/>
            <p:cNvSpPr txBox="1"/>
            <p:nvPr/>
          </p:nvSpPr>
          <p:spPr>
            <a:xfrm rot="-4420">
              <a:off x="5486277" y="808685"/>
              <a:ext cx="2333402" cy="2184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16050" lIns="116050" spcFirstLastPara="1" rIns="116050" wrap="square" tIns="1160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3. </a:t>
              </a:r>
              <a:endParaRPr b="1" sz="9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1" sz="9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</p:txBody>
        </p:sp>
        <p:sp>
          <p:nvSpPr>
            <p:cNvPr id="60" name="Google Shape;60;p13"/>
            <p:cNvSpPr txBox="1"/>
            <p:nvPr/>
          </p:nvSpPr>
          <p:spPr>
            <a:xfrm rot="-4420">
              <a:off x="7987052" y="808685"/>
              <a:ext cx="2333402" cy="2184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16050" lIns="116050" spcFirstLastPara="1" rIns="116050" wrap="square" tIns="1160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4. </a:t>
              </a:r>
              <a:endParaRPr b="1" i="1" sz="9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</p:txBody>
        </p:sp>
        <p:sp>
          <p:nvSpPr>
            <p:cNvPr id="61" name="Google Shape;61;p13"/>
            <p:cNvSpPr txBox="1"/>
            <p:nvPr/>
          </p:nvSpPr>
          <p:spPr>
            <a:xfrm rot="-4420">
              <a:off x="484727" y="3941765"/>
              <a:ext cx="2333402" cy="2184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16050" lIns="116050" spcFirstLastPara="1" rIns="116050" wrap="square" tIns="1160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5. </a:t>
              </a:r>
              <a:endParaRPr b="1" sz="9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1" sz="9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</p:txBody>
        </p:sp>
        <p:sp>
          <p:nvSpPr>
            <p:cNvPr id="62" name="Google Shape;62;p13"/>
            <p:cNvSpPr txBox="1"/>
            <p:nvPr/>
          </p:nvSpPr>
          <p:spPr>
            <a:xfrm rot="-4420">
              <a:off x="2985502" y="3941740"/>
              <a:ext cx="2333402" cy="2184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16050" lIns="116050" spcFirstLastPara="1" rIns="116050" wrap="square" tIns="1160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6. </a:t>
              </a:r>
              <a:endParaRPr b="1" sz="9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1" sz="9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</p:txBody>
        </p:sp>
        <p:sp>
          <p:nvSpPr>
            <p:cNvPr id="63" name="Google Shape;63;p13"/>
            <p:cNvSpPr txBox="1"/>
            <p:nvPr/>
          </p:nvSpPr>
          <p:spPr>
            <a:xfrm rot="-4420">
              <a:off x="5486277" y="3941740"/>
              <a:ext cx="2333402" cy="2184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16050" lIns="116050" spcFirstLastPara="1" rIns="116050" wrap="square" tIns="1160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7.</a:t>
              </a:r>
              <a:endParaRPr b="1" sz="9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1" sz="9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</p:txBody>
        </p:sp>
        <p:sp>
          <p:nvSpPr>
            <p:cNvPr id="64" name="Google Shape;64;p13"/>
            <p:cNvSpPr txBox="1"/>
            <p:nvPr/>
          </p:nvSpPr>
          <p:spPr>
            <a:xfrm rot="-4420">
              <a:off x="7987052" y="3941858"/>
              <a:ext cx="2333402" cy="2184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16050" lIns="116050" spcFirstLastPara="1" rIns="116050" wrap="square" tIns="1160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8.</a:t>
              </a:r>
              <a:endParaRPr b="1" sz="9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1" sz="9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</p:txBody>
        </p:sp>
        <p:sp>
          <p:nvSpPr>
            <p:cNvPr id="65" name="Google Shape;65;p13"/>
            <p:cNvSpPr txBox="1"/>
            <p:nvPr/>
          </p:nvSpPr>
          <p:spPr>
            <a:xfrm>
              <a:off x="484725" y="2994275"/>
              <a:ext cx="2333400" cy="5469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b="1" lang="en" sz="11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Summary: </a:t>
              </a:r>
              <a:endParaRPr sz="1000">
                <a:solidFill>
                  <a:srgbClr val="8D86FC"/>
                </a:solidFill>
                <a:latin typeface="IBM Plex Sans Light"/>
                <a:ea typeface="IBM Plex Sans Light"/>
                <a:cs typeface="IBM Plex Sans Light"/>
                <a:sym typeface="IBM Plex Sans Light"/>
              </a:endParaRPr>
            </a:p>
          </p:txBody>
        </p:sp>
        <p:sp>
          <p:nvSpPr>
            <p:cNvPr id="66" name="Google Shape;66;p13"/>
            <p:cNvSpPr txBox="1"/>
            <p:nvPr/>
          </p:nvSpPr>
          <p:spPr>
            <a:xfrm>
              <a:off x="2985500" y="2994275"/>
              <a:ext cx="2333400" cy="5469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b="1" lang="en" sz="11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Summary: </a:t>
              </a:r>
              <a:endParaRPr sz="1000">
                <a:solidFill>
                  <a:srgbClr val="8D86FC"/>
                </a:solidFill>
                <a:latin typeface="IBM Plex Sans Light"/>
                <a:ea typeface="IBM Plex Sans Light"/>
                <a:cs typeface="IBM Plex Sans Light"/>
                <a:sym typeface="IBM Plex Sans Light"/>
              </a:endParaRPr>
            </a:p>
          </p:txBody>
        </p:sp>
        <p:sp>
          <p:nvSpPr>
            <p:cNvPr id="67" name="Google Shape;67;p13"/>
            <p:cNvSpPr txBox="1"/>
            <p:nvPr/>
          </p:nvSpPr>
          <p:spPr>
            <a:xfrm>
              <a:off x="5486275" y="2994275"/>
              <a:ext cx="2333400" cy="5469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b="1" lang="en" sz="11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Summary: </a:t>
              </a:r>
              <a:endParaRPr sz="1000">
                <a:solidFill>
                  <a:srgbClr val="8D86FC"/>
                </a:solidFill>
                <a:latin typeface="IBM Plex Sans Light"/>
                <a:ea typeface="IBM Plex Sans Light"/>
                <a:cs typeface="IBM Plex Sans Light"/>
                <a:sym typeface="IBM Plex Sans Light"/>
              </a:endParaRPr>
            </a:p>
          </p:txBody>
        </p:sp>
        <p:sp>
          <p:nvSpPr>
            <p:cNvPr id="68" name="Google Shape;68;p13"/>
            <p:cNvSpPr txBox="1"/>
            <p:nvPr/>
          </p:nvSpPr>
          <p:spPr>
            <a:xfrm>
              <a:off x="7987050" y="2994275"/>
              <a:ext cx="2333400" cy="5469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b="1" lang="en" sz="11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Summary: </a:t>
              </a:r>
              <a:endParaRPr sz="1000">
                <a:solidFill>
                  <a:srgbClr val="8D86FC"/>
                </a:solidFill>
                <a:latin typeface="IBM Plex Sans Light"/>
                <a:ea typeface="IBM Plex Sans Light"/>
                <a:cs typeface="IBM Plex Sans Light"/>
                <a:sym typeface="IBM Plex Sans Light"/>
              </a:endParaRPr>
            </a:p>
          </p:txBody>
        </p:sp>
        <p:sp>
          <p:nvSpPr>
            <p:cNvPr id="69" name="Google Shape;69;p13"/>
            <p:cNvSpPr txBox="1"/>
            <p:nvPr/>
          </p:nvSpPr>
          <p:spPr>
            <a:xfrm>
              <a:off x="484725" y="6127350"/>
              <a:ext cx="2333400" cy="5469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b="1" lang="en" sz="11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Summary: </a:t>
              </a:r>
              <a:endParaRPr sz="1000">
                <a:solidFill>
                  <a:srgbClr val="8D86FC"/>
                </a:solidFill>
                <a:latin typeface="IBM Plex Sans Light"/>
                <a:ea typeface="IBM Plex Sans Light"/>
                <a:cs typeface="IBM Plex Sans Light"/>
                <a:sym typeface="IBM Plex Sans Light"/>
              </a:endParaRPr>
            </a:p>
          </p:txBody>
        </p:sp>
        <p:sp>
          <p:nvSpPr>
            <p:cNvPr id="70" name="Google Shape;70;p13"/>
            <p:cNvSpPr txBox="1"/>
            <p:nvPr/>
          </p:nvSpPr>
          <p:spPr>
            <a:xfrm>
              <a:off x="2985500" y="6127350"/>
              <a:ext cx="2333400" cy="5469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b="1" lang="en" sz="11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Summary: </a:t>
              </a:r>
              <a:endParaRPr sz="1000">
                <a:solidFill>
                  <a:srgbClr val="8D86FC"/>
                </a:solidFill>
                <a:latin typeface="IBM Plex Sans Light"/>
                <a:ea typeface="IBM Plex Sans Light"/>
                <a:cs typeface="IBM Plex Sans Light"/>
                <a:sym typeface="IBM Plex Sans Light"/>
              </a:endParaRPr>
            </a:p>
          </p:txBody>
        </p:sp>
        <p:sp>
          <p:nvSpPr>
            <p:cNvPr id="71" name="Google Shape;71;p13"/>
            <p:cNvSpPr txBox="1"/>
            <p:nvPr/>
          </p:nvSpPr>
          <p:spPr>
            <a:xfrm>
              <a:off x="5486275" y="6127350"/>
              <a:ext cx="2333400" cy="5469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b="1" lang="en" sz="11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Summary: </a:t>
              </a:r>
              <a:endParaRPr sz="1000">
                <a:solidFill>
                  <a:srgbClr val="8D86FC"/>
                </a:solidFill>
                <a:latin typeface="IBM Plex Sans Light"/>
                <a:ea typeface="IBM Plex Sans Light"/>
                <a:cs typeface="IBM Plex Sans Light"/>
                <a:sym typeface="IBM Plex Sans Light"/>
              </a:endParaRPr>
            </a:p>
          </p:txBody>
        </p:sp>
        <p:sp>
          <p:nvSpPr>
            <p:cNvPr id="72" name="Google Shape;72;p13"/>
            <p:cNvSpPr txBox="1"/>
            <p:nvPr/>
          </p:nvSpPr>
          <p:spPr>
            <a:xfrm>
              <a:off x="7987050" y="6127350"/>
              <a:ext cx="2333400" cy="5469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b="1" lang="en" sz="11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Summary: </a:t>
              </a:r>
              <a:endParaRPr sz="1000">
                <a:solidFill>
                  <a:srgbClr val="8D86FC"/>
                </a:solidFill>
                <a:latin typeface="IBM Plex Sans Light"/>
                <a:ea typeface="IBM Plex Sans Light"/>
                <a:cs typeface="IBM Plex Sans Light"/>
                <a:sym typeface="IBM Plex Sans Light"/>
              </a:endParaRPr>
            </a:p>
          </p:txBody>
        </p:sp>
      </p:grpSp>
      <p:sp>
        <p:nvSpPr>
          <p:cNvPr id="73" name="Google Shape;73;p13"/>
          <p:cNvSpPr txBox="1"/>
          <p:nvPr/>
        </p:nvSpPr>
        <p:spPr>
          <a:xfrm>
            <a:off x="0" y="0"/>
            <a:ext cx="10711500" cy="3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857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THE FINLAB TOOLKIT | TOOLCARD</a:t>
            </a:r>
            <a:endParaRPr b="1" sz="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