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c311bdac_0_1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c311bda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9275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STORYBOARDING</a:t>
            </a:r>
            <a:endParaRPr>
              <a:solidFill>
                <a:srgbClr val="8D86FC"/>
              </a:solidFill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77971" y="1083205"/>
            <a:ext cx="9336073" cy="5666998"/>
            <a:chOff x="484725" y="807185"/>
            <a:chExt cx="9835728" cy="5867065"/>
          </a:xfrm>
        </p:grpSpPr>
        <p:sp>
          <p:nvSpPr>
            <p:cNvPr id="57" name="Google Shape;57;p13"/>
            <p:cNvSpPr txBox="1"/>
            <p:nvPr/>
          </p:nvSpPr>
          <p:spPr>
            <a:xfrm rot="-4420">
              <a:off x="484727" y="808756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1.</a:t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 rot="-4420">
              <a:off x="2985502" y="80878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2. </a:t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 rot="-4420">
              <a:off x="5486277" y="80868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3. </a:t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 rot="-4420">
              <a:off x="7987052" y="80868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4. </a:t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 rot="-4420">
              <a:off x="484727" y="394176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5. </a:t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 rot="-4420">
              <a:off x="2985502" y="394174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6. </a:t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 rot="-4420">
              <a:off x="5486277" y="394174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7.</a:t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 rot="-4420">
              <a:off x="7987052" y="3941858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8.</a:t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84725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2985500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486275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7987050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484725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2985500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486275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987050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