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193D826-E004-4DBC-B310-9A0E0B02FC95}">
  <a:tblStyle styleId="{2193D826-E004-4DBC-B310-9A0E0B02FC9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7d47a853_1_556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7d47a853_1_5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457207" y="135030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{2193D826-E004-4DBC-B310-9A0E0B02FC95}</a:tableStyleId>
              </a:tblPr>
              <a:tblGrid>
                <a:gridCol w="6629600"/>
                <a:gridCol w="3134225"/>
              </a:tblGrid>
              <a:tr h="514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Lines of Inquiry</a:t>
                      </a:r>
                      <a:endParaRPr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481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Question 1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347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Question 2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5029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Question 3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185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Question 4</a:t>
                      </a:r>
                      <a:endParaRPr b="1"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SURVEYS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