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193D826-E004-4DBC-B310-9A0E0B02FC95}">
  <a:tblStyle styleId="{2193D826-E004-4DBC-B310-9A0E0B02FC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1_55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1_5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57207" y="135030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{2193D826-E004-4DBC-B310-9A0E0B02FC95}</a:tableStyleId>
              </a:tblPr>
              <a:tblGrid>
                <a:gridCol w="6629600"/>
                <a:gridCol w="3134225"/>
              </a:tblGrid>
              <a:tr h="514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Lines of Inquiry</a:t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48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1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4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2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02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3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85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4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SURVEYS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