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854A8DA-BDC0-41AF-B647-FA1544191441}">
  <a:tblStyle styleId="{0854A8DA-BDC0-41AF-B647-FA15441914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373a4723_2_2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373a4723_2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</a:t>
            </a: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IMELINE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342197" y="144198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{0854A8DA-BDC0-41AF-B647-FA1544191441}</a:tableStyleId>
              </a:tblPr>
              <a:tblGrid>
                <a:gridCol w="1408575"/>
                <a:gridCol w="2095575"/>
                <a:gridCol w="2531300"/>
                <a:gridCol w="2011825"/>
                <a:gridCol w="2011825"/>
              </a:tblGrid>
              <a:tr h="121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Period One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Period Two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Period Three</a:t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Period Four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760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Who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28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1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Where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9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