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IBM Plex Sans"/>
      <p:regular r:id="rId7"/>
      <p:bold r:id="rId8"/>
      <p:italic r:id="rId9"/>
      <p:boldItalic r:id="rId10"/>
    </p:embeddedFont>
    <p:embeddedFont>
      <p:font typeface="IBM Plex Sans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Light-regular.fntdata"/><Relationship Id="rId10" Type="http://schemas.openxmlformats.org/officeDocument/2006/relationships/font" Target="fonts/IBMPlexSans-boldItalic.fntdata"/><Relationship Id="rId13" Type="http://schemas.openxmlformats.org/officeDocument/2006/relationships/font" Target="fonts/IBMPlexSansLight-italic.fntdata"/><Relationship Id="rId12" Type="http://schemas.openxmlformats.org/officeDocument/2006/relationships/font" Target="fonts/IBMPlexSans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MPlexSans-italic.fntdata"/><Relationship Id="rId14" Type="http://schemas.openxmlformats.org/officeDocument/2006/relationships/font" Target="fonts/IBMPlexSans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BMPlexSans-regular.fntdata"/><Relationship Id="rId8" Type="http://schemas.openxmlformats.org/officeDocument/2006/relationships/font" Target="fonts/IBMPlex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c311bdac_0_36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c311bdac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WIREFRAMING</a:t>
            </a:r>
            <a:endParaRPr>
              <a:solidFill>
                <a:srgbClr val="8D86FC"/>
              </a:solidFill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828729" y="1424412"/>
            <a:ext cx="1282439" cy="2639484"/>
            <a:chOff x="437725" y="1213400"/>
            <a:chExt cx="1361400" cy="2802000"/>
          </a:xfrm>
        </p:grpSpPr>
        <p:sp>
          <p:nvSpPr>
            <p:cNvPr id="57" name="Google Shape;57;p13"/>
            <p:cNvSpPr/>
            <p:nvPr/>
          </p:nvSpPr>
          <p:spPr>
            <a:xfrm>
              <a:off x="437725" y="1213400"/>
              <a:ext cx="1361400" cy="280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517025" y="1557025"/>
              <a:ext cx="1202700" cy="2141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1019275" y="3714150"/>
              <a:ext cx="198300" cy="1983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" name="Google Shape;60;p13"/>
          <p:cNvGrpSpPr/>
          <p:nvPr/>
        </p:nvGrpSpPr>
        <p:grpSpPr>
          <a:xfrm>
            <a:off x="3310910" y="1424412"/>
            <a:ext cx="1282439" cy="2639484"/>
            <a:chOff x="437725" y="1213400"/>
            <a:chExt cx="1361400" cy="2802000"/>
          </a:xfrm>
        </p:grpSpPr>
        <p:sp>
          <p:nvSpPr>
            <p:cNvPr id="61" name="Google Shape;61;p13"/>
            <p:cNvSpPr/>
            <p:nvPr/>
          </p:nvSpPr>
          <p:spPr>
            <a:xfrm>
              <a:off x="437725" y="1213400"/>
              <a:ext cx="1361400" cy="280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517025" y="1557025"/>
              <a:ext cx="1202700" cy="2141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1019275" y="3714150"/>
              <a:ext cx="198300" cy="1983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" name="Google Shape;64;p13"/>
          <p:cNvGrpSpPr/>
          <p:nvPr/>
        </p:nvGrpSpPr>
        <p:grpSpPr>
          <a:xfrm>
            <a:off x="5945865" y="1424412"/>
            <a:ext cx="1282439" cy="2639484"/>
            <a:chOff x="437725" y="1213400"/>
            <a:chExt cx="1361400" cy="2802000"/>
          </a:xfrm>
        </p:grpSpPr>
        <p:sp>
          <p:nvSpPr>
            <p:cNvPr id="65" name="Google Shape;65;p13"/>
            <p:cNvSpPr/>
            <p:nvPr/>
          </p:nvSpPr>
          <p:spPr>
            <a:xfrm>
              <a:off x="437725" y="1213400"/>
              <a:ext cx="1361400" cy="280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517025" y="1557025"/>
              <a:ext cx="1202700" cy="2141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1019275" y="3714150"/>
              <a:ext cx="198300" cy="1983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" name="Google Shape;68;p13"/>
          <p:cNvGrpSpPr/>
          <p:nvPr/>
        </p:nvGrpSpPr>
        <p:grpSpPr>
          <a:xfrm>
            <a:off x="8580837" y="1368787"/>
            <a:ext cx="1282439" cy="2639484"/>
            <a:chOff x="437725" y="1213400"/>
            <a:chExt cx="1361400" cy="2802000"/>
          </a:xfrm>
        </p:grpSpPr>
        <p:sp>
          <p:nvSpPr>
            <p:cNvPr id="69" name="Google Shape;69;p13"/>
            <p:cNvSpPr/>
            <p:nvPr/>
          </p:nvSpPr>
          <p:spPr>
            <a:xfrm>
              <a:off x="437725" y="1213400"/>
              <a:ext cx="1361400" cy="280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517025" y="1557025"/>
              <a:ext cx="1202700" cy="2141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1019275" y="3714150"/>
              <a:ext cx="198300" cy="1983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828729" y="4313731"/>
            <a:ext cx="1282439" cy="2639484"/>
            <a:chOff x="437725" y="1213400"/>
            <a:chExt cx="1361400" cy="2802000"/>
          </a:xfrm>
        </p:grpSpPr>
        <p:sp>
          <p:nvSpPr>
            <p:cNvPr id="73" name="Google Shape;73;p13"/>
            <p:cNvSpPr/>
            <p:nvPr/>
          </p:nvSpPr>
          <p:spPr>
            <a:xfrm>
              <a:off x="437725" y="1213400"/>
              <a:ext cx="1361400" cy="280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517025" y="1557025"/>
              <a:ext cx="1202700" cy="2141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1019275" y="3714150"/>
              <a:ext cx="198300" cy="1983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6" name="Google Shape;76;p13"/>
          <p:cNvGrpSpPr/>
          <p:nvPr/>
        </p:nvGrpSpPr>
        <p:grpSpPr>
          <a:xfrm>
            <a:off x="3310910" y="4313731"/>
            <a:ext cx="1282439" cy="2639484"/>
            <a:chOff x="437725" y="1213400"/>
            <a:chExt cx="1361400" cy="2802000"/>
          </a:xfrm>
        </p:grpSpPr>
        <p:sp>
          <p:nvSpPr>
            <p:cNvPr id="77" name="Google Shape;77;p13"/>
            <p:cNvSpPr/>
            <p:nvPr/>
          </p:nvSpPr>
          <p:spPr>
            <a:xfrm>
              <a:off x="437725" y="1213400"/>
              <a:ext cx="1361400" cy="280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517025" y="1557025"/>
              <a:ext cx="1202700" cy="2141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1019275" y="3714150"/>
              <a:ext cx="198300" cy="1983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0" name="Google Shape;80;p13"/>
          <p:cNvGrpSpPr/>
          <p:nvPr/>
        </p:nvGrpSpPr>
        <p:grpSpPr>
          <a:xfrm>
            <a:off x="5945865" y="4313731"/>
            <a:ext cx="1282439" cy="2639484"/>
            <a:chOff x="437725" y="1213400"/>
            <a:chExt cx="1361400" cy="2802000"/>
          </a:xfrm>
        </p:grpSpPr>
        <p:sp>
          <p:nvSpPr>
            <p:cNvPr id="81" name="Google Shape;81;p13"/>
            <p:cNvSpPr/>
            <p:nvPr/>
          </p:nvSpPr>
          <p:spPr>
            <a:xfrm>
              <a:off x="437725" y="1213400"/>
              <a:ext cx="1361400" cy="280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517025" y="1557025"/>
              <a:ext cx="1202700" cy="2141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1019275" y="3714150"/>
              <a:ext cx="198300" cy="1983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4" name="Google Shape;84;p13"/>
          <p:cNvGrpSpPr/>
          <p:nvPr/>
        </p:nvGrpSpPr>
        <p:grpSpPr>
          <a:xfrm>
            <a:off x="8580837" y="4258106"/>
            <a:ext cx="1282439" cy="2639484"/>
            <a:chOff x="437725" y="1213400"/>
            <a:chExt cx="1361400" cy="2802000"/>
          </a:xfrm>
        </p:grpSpPr>
        <p:sp>
          <p:nvSpPr>
            <p:cNvPr id="85" name="Google Shape;85;p13"/>
            <p:cNvSpPr/>
            <p:nvPr/>
          </p:nvSpPr>
          <p:spPr>
            <a:xfrm>
              <a:off x="437725" y="1213400"/>
              <a:ext cx="1361400" cy="28020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517025" y="1557025"/>
              <a:ext cx="1202700" cy="2141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1019275" y="3714150"/>
              <a:ext cx="198300" cy="1983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